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76" r:id="rId5"/>
    <p:sldId id="261" r:id="rId6"/>
    <p:sldId id="260" r:id="rId7"/>
    <p:sldId id="262" r:id="rId8"/>
    <p:sldId id="263" r:id="rId9"/>
    <p:sldId id="277" r:id="rId10"/>
    <p:sldId id="275" r:id="rId11"/>
    <p:sldId id="264" r:id="rId12"/>
    <p:sldId id="265" r:id="rId13"/>
    <p:sldId id="268" r:id="rId14"/>
    <p:sldId id="270" r:id="rId15"/>
    <p:sldId id="271" r:id="rId16"/>
    <p:sldId id="272" r:id="rId17"/>
    <p:sldId id="274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34C9-840A-D842-A795-35D6E9E6C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0B3D8-4B28-314A-9835-E800476DA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40368-53BD-4541-986D-EE8944AAC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1494A-E5F5-6D40-BBCB-632C68BC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2D4C3-733F-D94E-94AC-94B4000F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23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2448-33E4-1148-8C14-395E0330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164D-2878-994F-8C32-048D2A1A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708DE-1319-0E4A-9B44-BCC29E3B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DD46-8E3B-F84A-8E73-B4261748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0DC26-5FF8-2042-B0C5-C9FB4853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6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7FB47-863B-C441-B6D7-2F5145F4D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440BC-EE80-B044-A630-33F2DEA7A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C5356-E233-3042-8DF6-8D995F73E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258A9-8160-9049-BABE-0966397BD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2ABB0-6BB6-7648-A3C0-5B5D7813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84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1F82-D849-A948-9456-8A46D5CB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D8D18-B8BC-D64E-BDF3-AC5FD2EC6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B31D6-E329-9B45-A1D6-A57BD493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5970F-2080-9D40-A213-0E17AF52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BC75-F117-9342-BD71-8ADCD57E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4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E652-9230-7A48-935A-B267E9A2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224D2-EAA2-3A4E-BF06-B3AEB9C7D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99ED0-CC3B-9348-AA83-810F33029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542D5-48FD-F042-9E22-13F87D09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E9AAB-A222-1B49-A61E-65E04BB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3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4A33-B05D-6745-90CB-08038FC7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3E6EF-745B-1645-A680-A38DACE11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4A69E-0C1B-FA4D-B9EF-C469058F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423F5-23F8-6648-AE13-7B2FDBC5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B7C3F-D2AF-EF4E-8232-3E095496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306F0-723B-664D-8CC6-10B7C104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2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16E5-8CD7-7A48-BD43-E16431B9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6ABD1-2AD9-5046-B35E-2AA6B1390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2946B-0AC2-FD4B-B853-86005757A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56627-A9CE-BD4C-8537-D67F0FD4C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E9F13-10FA-1F48-939F-735A3A605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5EB29-69B6-F042-A651-F017F216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ED850-C1F6-DB46-AAFA-EC26702E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A156C-33DA-C54B-A037-C30D9502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4214-A273-AB43-A771-27374A87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F4BE9-6EEA-5242-9583-2082BDC6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DF9CA-F437-C745-ACF8-D2FB9545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EB926-BADF-9E40-A253-CE719B95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AE7C30-E80A-1E4C-8E15-21657E592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26536-A87B-7D4E-BB46-BBEF3D7B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65ABA-D44F-2A4A-A3A7-36831846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9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11F9-B3D0-424C-B064-FBBF5743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9B751-2216-F249-9D7D-4DC62745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9CB22-96C4-4E42-95B6-8499B18A6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30BB5-B399-0847-81A5-1804DFD7A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DCD38-3AC9-4440-9E14-5B1A0CD5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B6D7D-5426-5846-87F5-9863533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F3D2-318A-714D-AD60-4F7DD2B8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6836F-5986-E443-A0FB-96A3443D5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FC94-A6FC-EC46-8805-713DAF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5E9DD-FAB0-6948-BC57-8BC1ADB3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62B79-F245-CE46-9BAE-2BBE869A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B11F9-3FA7-C348-87A0-34CA39A8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0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02C37B-C50A-2A48-9A4E-E1B97DAB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9DAA1-677F-114B-AB4A-64917147E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D1577-097C-5A44-ADE8-EEB5009B6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BA23-1578-1940-8108-329D326D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65A14-6931-A647-AB11-8A0CF3164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MIbFvK2S9g8&amp;feature=youtu.b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8/10/23/18013190/ai-art-portrait-auction-christies-belamy-obvious-robbie-barrat-gans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goHorror/status/834382707375239173/photo/1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junyanz.github.io/CycleGA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hyperlink" Target="https://thispersondoesnotexist.com/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queeze-and-excitation-networks-9ef5e71eacd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B0273-ADC3-B149-A335-7D50EB844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6C79B-38F6-EF4D-B952-66F1B8FF7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And other cool stuff if we have enough time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https://cdn-images-1.medium.com/max/800/1*ZS7xxm9jkGIcRnH3QKs02g.gif">
            <a:extLst>
              <a:ext uri="{FF2B5EF4-FFF2-40B4-BE49-F238E27FC236}">
                <a16:creationId xmlns:a16="http://schemas.microsoft.com/office/drawing/2014/main" id="{89A84C05-EB00-8F46-94F4-3C46FC65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975392"/>
            <a:ext cx="6553545" cy="491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556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A0B91-4511-0844-B52A-E97C0C4D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Keras example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87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Adversarial examples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cdn-images-1.medium.com/max/800/1*Nj_toOwx_Hc5NLn97Jv-ww.png">
            <a:extLst>
              <a:ext uri="{FF2B5EF4-FFF2-40B4-BE49-F238E27FC236}">
                <a16:creationId xmlns:a16="http://schemas.microsoft.com/office/drawing/2014/main" id="{1201AEA7-8CE8-EE42-934C-89D8E2F5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150" y="2509911"/>
            <a:ext cx="10120600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4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Adversarial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63201"/>
                </a:solidFill>
                <a:latin typeface="+mn-lt"/>
                <a:ea typeface="+mn-ea"/>
                <a:cs typeface="+mn-cs"/>
                <a:hlinkClick r:id="rId2"/>
              </a:rPr>
              <a:t>Power of invisability</a:t>
            </a:r>
            <a:endParaRPr lang="en-US" sz="2000" kern="1200">
              <a:solidFill>
                <a:srgbClr val="F6320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s://cdn-images-1.medium.com/max/800/1*CqA8GjNEO984lq7vsYsrgQ.png">
            <a:extLst>
              <a:ext uri="{FF2B5EF4-FFF2-40B4-BE49-F238E27FC236}">
                <a16:creationId xmlns:a16="http://schemas.microsoft.com/office/drawing/2014/main" id="{BC12572C-4F1E-E048-ACB4-E800CC4D7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304" y="2509911"/>
            <a:ext cx="704429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23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tatic01.nyt.com/images/2018/10/27/arts/27ARTS2/merlin_145496349_2ef618d1-e2db-41ac-bfc0-333987273896-articleLarge.jpg?quality=75&amp;auto=webp&amp;disable=upscale">
            <a:extLst>
              <a:ext uri="{FF2B5EF4-FFF2-40B4-BE49-F238E27FC236}">
                <a16:creationId xmlns:a16="http://schemas.microsoft.com/office/drawing/2014/main" id="{B12E7C6F-B9A9-7C4F-B101-9F2631F09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3" b="1199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GAN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3"/>
              </a:rPr>
              <a:t>Full story</a:t>
            </a:r>
            <a:endParaRPr lang="en-US" sz="2000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61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773DDCFE-B848-DA47-8B54-DB35063D8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4" b="173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GAN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3"/>
              </a:rPr>
              <a:t>Algorithmic horror</a:t>
            </a:r>
            <a:endParaRPr lang="en-US" sz="2000" dirty="0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0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63201"/>
                </a:solidFill>
                <a:latin typeface="+mn-lt"/>
                <a:ea typeface="+mn-ea"/>
                <a:cs typeface="+mn-cs"/>
                <a:hlinkClick r:id="rId2"/>
              </a:rPr>
              <a:t>Style transfer in video</a:t>
            </a:r>
            <a:endParaRPr lang="en-US" sz="2000" kern="1200" dirty="0">
              <a:solidFill>
                <a:srgbClr val="F6320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https://cdn-images-1.medium.com/max/800/1*dWd0lVTbnu80UZM641gCbw.gif">
            <a:extLst>
              <a:ext uri="{FF2B5EF4-FFF2-40B4-BE49-F238E27FC236}">
                <a16:creationId xmlns:a16="http://schemas.microsoft.com/office/drawing/2014/main" id="{781578DF-F875-FE4C-A675-1E1AB02B6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3" y="3108244"/>
            <a:ext cx="10934102" cy="312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61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468" y="5839017"/>
            <a:ext cx="6829520" cy="4037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kern="1200" dirty="0">
                <a:solidFill>
                  <a:srgbClr val="E7E6E6"/>
                </a:solidFill>
                <a:latin typeface="+mn-lt"/>
                <a:ea typeface="+mn-ea"/>
                <a:cs typeface="+mn-cs"/>
                <a:hlinkClick r:id="rId2"/>
              </a:rPr>
              <a:t>this person does not exist</a:t>
            </a:r>
            <a:endParaRPr lang="en-US" sz="1800" kern="1200" dirty="0">
              <a:solidFill>
                <a:srgbClr val="E7E6E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50" name="Picture 10" descr="https://thispersondoesnotexist.com/image">
            <a:extLst>
              <a:ext uri="{FF2B5EF4-FFF2-40B4-BE49-F238E27FC236}">
                <a16:creationId xmlns:a16="http://schemas.microsoft.com/office/drawing/2014/main" id="{4347ED59-9874-E14F-A71F-5BBC4D1C7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1" r="1" b="14217"/>
          <a:stretch/>
        </p:blipFill>
        <p:spPr bwMode="auto">
          <a:xfrm>
            <a:off x="317636" y="321734"/>
            <a:ext cx="379757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thispersondoesnotexist.com/image">
            <a:extLst>
              <a:ext uri="{FF2B5EF4-FFF2-40B4-BE49-F238E27FC236}">
                <a16:creationId xmlns:a16="http://schemas.microsoft.com/office/drawing/2014/main" id="{FE5EF4F0-E828-5740-ADBD-1E6284A4E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r="4363" b="-3"/>
          <a:stretch/>
        </p:blipFill>
        <p:spPr bwMode="auto">
          <a:xfrm>
            <a:off x="4202549" y="321732"/>
            <a:ext cx="3793472" cy="41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thispersondoesnotexist.com/image">
            <a:extLst>
              <a:ext uri="{FF2B5EF4-FFF2-40B4-BE49-F238E27FC236}">
                <a16:creationId xmlns:a16="http://schemas.microsoft.com/office/drawing/2014/main" id="{9CA4C03A-23C2-2D44-998D-9D3440328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4" b="15219"/>
          <a:stretch/>
        </p:blipFill>
        <p:spPr bwMode="auto">
          <a:xfrm>
            <a:off x="8086176" y="321733"/>
            <a:ext cx="3797984" cy="201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thispersondoesnotexist.com/image">
            <a:extLst>
              <a:ext uri="{FF2B5EF4-FFF2-40B4-BE49-F238E27FC236}">
                <a16:creationId xmlns:a16="http://schemas.microsoft.com/office/drawing/2014/main" id="{CEBA06B5-AD6B-814F-AD58-1B14AF91D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1" r="1" b="13342"/>
          <a:stretch/>
        </p:blipFill>
        <p:spPr bwMode="auto">
          <a:xfrm>
            <a:off x="317634" y="2422097"/>
            <a:ext cx="3794760" cy="20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thispersondoesnotexist.com/image">
            <a:extLst>
              <a:ext uri="{FF2B5EF4-FFF2-40B4-BE49-F238E27FC236}">
                <a16:creationId xmlns:a16="http://schemas.microsoft.com/office/drawing/2014/main" id="{49460024-13CC-C64B-8A73-76B74914E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3" b="14033"/>
          <a:stretch/>
        </p:blipFill>
        <p:spPr bwMode="auto">
          <a:xfrm>
            <a:off x="8082952" y="2431705"/>
            <a:ext cx="3797983" cy="20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2" name="Picture 12" descr="https://thispersondoesnotexist.com/image">
            <a:extLst>
              <a:ext uri="{FF2B5EF4-FFF2-40B4-BE49-F238E27FC236}">
                <a16:creationId xmlns:a16="http://schemas.microsoft.com/office/drawing/2014/main" id="{F8DC681D-5DFF-5744-BEAF-8E2C120D5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6" r="1" b="18322"/>
          <a:stretch/>
        </p:blipFill>
        <p:spPr bwMode="auto">
          <a:xfrm>
            <a:off x="317634" y="4525716"/>
            <a:ext cx="379476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6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deepfakes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mona lisa talk 1024">
            <a:extLst>
              <a:ext uri="{FF2B5EF4-FFF2-40B4-BE49-F238E27FC236}">
                <a16:creationId xmlns:a16="http://schemas.microsoft.com/office/drawing/2014/main" id="{A1521C19-DD70-AE47-9B9D-7925B4DD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56318"/>
            <a:ext cx="8997032" cy="36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75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Recurrent Neural Networks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lang="en-US" sz="2000" kern="1200" dirty="0">
              <a:solidFill>
                <a:srgbClr val="96BFDB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cdn-images-1.medium.com/max/800/0*YNLOjW7YVJarwMD4.png">
            <a:extLst>
              <a:ext uri="{FF2B5EF4-FFF2-40B4-BE49-F238E27FC236}">
                <a16:creationId xmlns:a16="http://schemas.microsoft.com/office/drawing/2014/main" id="{AC9BFA86-1D04-6D40-ABFF-E40A803A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999772"/>
            <a:ext cx="11496821" cy="30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53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Recurrent Neural Networks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lang="en-US" sz="2000" kern="1200" dirty="0">
              <a:solidFill>
                <a:srgbClr val="96BFDB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 descr="https://s3-ap-south-1.amazonaws.com/av-blog-media/wp-content/uploads/2017/12/10015332/b2_9.png">
            <a:extLst>
              <a:ext uri="{FF2B5EF4-FFF2-40B4-BE49-F238E27FC236}">
                <a16:creationId xmlns:a16="http://schemas.microsoft.com/office/drawing/2014/main" id="{515695FC-02C7-DD4D-8114-161F5ED7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889250"/>
            <a:ext cx="39116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3-ap-south-1.amazonaws.com/av-blog-media/wp-content/uploads/2017/12/10015352/b2_11.png">
            <a:extLst>
              <a:ext uri="{FF2B5EF4-FFF2-40B4-BE49-F238E27FC236}">
                <a16:creationId xmlns:a16="http://schemas.microsoft.com/office/drawing/2014/main" id="{F5C6748A-208C-4E4D-B3A9-C02233BA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2" y="4110514"/>
            <a:ext cx="60833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6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ILSVRC 2010 - 2018">
            <a:extLst>
              <a:ext uri="{FF2B5EF4-FFF2-40B4-BE49-F238E27FC236}">
                <a16:creationId xmlns:a16="http://schemas.microsoft.com/office/drawing/2014/main" id="{85B537B3-42BA-414B-A8B0-FAB3F7E7E9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02623"/>
            <a:ext cx="10905066" cy="485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DF4242-E3BC-1C4F-90BC-81A59A88EF54}"/>
              </a:ext>
            </a:extLst>
          </p:cNvPr>
          <p:cNvSpPr txBox="1"/>
          <p:nvPr/>
        </p:nvSpPr>
        <p:spPr>
          <a:xfrm>
            <a:off x="842963" y="5957888"/>
            <a:ext cx="23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What are </a:t>
            </a:r>
            <a:r>
              <a:rPr lang="en-US" dirty="0" err="1">
                <a:hlinkClick r:id="rId3"/>
              </a:rPr>
              <a:t>SENets</a:t>
            </a:r>
            <a:r>
              <a:rPr lang="en-US" dirty="0">
                <a:hlinkClick r:id="rId3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3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Until now: Flatten image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 not?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s://cdn-images-1.medium.com/max/600/1*GLQjM9k0gZ14nYF0XmkRWQ.png">
            <a:extLst>
              <a:ext uri="{FF2B5EF4-FFF2-40B4-BE49-F238E27FC236}">
                <a16:creationId xmlns:a16="http://schemas.microsoft.com/office/drawing/2014/main" id="{8EAB3E54-5BE8-9E42-A455-CCFA77D3D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2" y="1200150"/>
            <a:ext cx="5397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54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 (CNN)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Image result for convolutional neural network">
            <a:extLst>
              <a:ext uri="{FF2B5EF4-FFF2-40B4-BE49-F238E27FC236}">
                <a16:creationId xmlns:a16="http://schemas.microsoft.com/office/drawing/2014/main" id="{CCCFF043-59A8-564F-AD8E-8D0A0F993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3097" y="2509911"/>
            <a:ext cx="987070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2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kernels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cdn-images-1.medium.com/max/600/1*GcI7G-JLAQiEoCON7xFbhg.gif">
            <a:extLst>
              <a:ext uri="{FF2B5EF4-FFF2-40B4-BE49-F238E27FC236}">
                <a16:creationId xmlns:a16="http://schemas.microsoft.com/office/drawing/2014/main" id="{4EFA5324-8ED2-8D44-BCCF-2D44949C4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990600"/>
            <a:ext cx="6680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773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stride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padding</a:t>
            </a:r>
          </a:p>
        </p:txBody>
      </p:sp>
      <p:pic>
        <p:nvPicPr>
          <p:cNvPr id="2050" name="Picture 2" descr="https://cdn-images-1.medium.com/max/600/1*1VJDP6qDY9-ExTuQVEOlVg.gif">
            <a:extLst>
              <a:ext uri="{FF2B5EF4-FFF2-40B4-BE49-F238E27FC236}">
                <a16:creationId xmlns:a16="http://schemas.microsoft.com/office/drawing/2014/main" id="{15780EC8-ACDB-B842-8D49-30D947A2F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8648" y="643467"/>
            <a:ext cx="5608998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35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pooling</a:t>
            </a:r>
          </a:p>
        </p:txBody>
      </p:sp>
      <p:pic>
        <p:nvPicPr>
          <p:cNvPr id="5122" name="Picture 2" descr="https://cdn-images-1.medium.com/max/600/1*uoWYsCV5vBU8SHFPAPao-w.gif">
            <a:extLst>
              <a:ext uri="{FF2B5EF4-FFF2-40B4-BE49-F238E27FC236}">
                <a16:creationId xmlns:a16="http://schemas.microsoft.com/office/drawing/2014/main" id="{A1D3C6B3-7A01-7547-98BB-C47467AF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1854200"/>
            <a:ext cx="5029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6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Pooling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Good resource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cdn-images-1.medium.com/max/600/1*KQIEqhxzICU7thjaQBfPBQ.png">
            <a:extLst>
              <a:ext uri="{FF2B5EF4-FFF2-40B4-BE49-F238E27FC236}">
                <a16:creationId xmlns:a16="http://schemas.microsoft.com/office/drawing/2014/main" id="{8E6CC96C-DE64-8943-9B15-3E40CEF9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08" y="714904"/>
            <a:ext cx="756920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070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 kernels learn?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enter image description here">
            <a:extLst>
              <a:ext uri="{FF2B5EF4-FFF2-40B4-BE49-F238E27FC236}">
                <a16:creationId xmlns:a16="http://schemas.microsoft.com/office/drawing/2014/main" id="{F41C0435-5D5C-A543-9D2F-1716B9DAF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712" y="2509911"/>
            <a:ext cx="1038347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68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Macintosh PowerPoint</Application>
  <PresentationFormat>Widescreen</PresentationFormat>
  <Paragraphs>38</Paragraphs>
  <Slides>19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Convolutional neural networks</vt:lpstr>
      <vt:lpstr>PowerPoint Presentation</vt:lpstr>
      <vt:lpstr>Convolutional Neural Network (CNN)</vt:lpstr>
      <vt:lpstr>Convolutional Neural Network (CNN)</vt:lpstr>
      <vt:lpstr>Convolutional Neural Network (CNN)</vt:lpstr>
      <vt:lpstr>Convolutional Neural Network (CNN)</vt:lpstr>
      <vt:lpstr>Convolutional Neural Network (CNN)</vt:lpstr>
      <vt:lpstr>Convolutional Neural Network (CNN)</vt:lpstr>
      <vt:lpstr>What do kernels learn?</vt:lpstr>
      <vt:lpstr>Keras example</vt:lpstr>
      <vt:lpstr>Adversarial examples</vt:lpstr>
      <vt:lpstr>Adversarial examples</vt:lpstr>
      <vt:lpstr>GAN ART</vt:lpstr>
      <vt:lpstr>GAN ART</vt:lpstr>
      <vt:lpstr>GAN ART</vt:lpstr>
      <vt:lpstr>GAN ART</vt:lpstr>
      <vt:lpstr>GAN ART</vt:lpstr>
      <vt:lpstr>Recurrent Neural Networks (RNN)</vt:lpstr>
      <vt:lpstr>Recurrent Neural Networks (RNN)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doron gurel</dc:creator>
  <cp:lastModifiedBy>doron gurel</cp:lastModifiedBy>
  <cp:revision>1</cp:revision>
  <dcterms:created xsi:type="dcterms:W3CDTF">2019-05-29T15:31:12Z</dcterms:created>
  <dcterms:modified xsi:type="dcterms:W3CDTF">2019-05-29T15:31:35Z</dcterms:modified>
</cp:coreProperties>
</file>